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045"/>
    <a:srgbClr val="ABCA2A"/>
    <a:srgbClr val="CAE365"/>
    <a:srgbClr val="F59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7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36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4FEA5-25DC-0C41-BACF-736EA31B36E8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AC398-1747-CA4A-BF5B-16D40F8F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398-1747-CA4A-BF5B-16D40F8F2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398-1747-CA4A-BF5B-16D40F8F2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8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0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4EAA-995A-6541-8330-BDBD2223109F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9934-14D6-FA49-9ECE-E716D3EA4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whatcareerlive.co.uk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whatcareerlive.co.uk/#foo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7FA9D-2A4F-1C49-A6CE-B2C46C26C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50" y="0"/>
            <a:ext cx="333375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0"/>
            <a:ext cx="5810251" cy="6858000"/>
          </a:xfrm>
          <a:solidFill>
            <a:srgbClr val="F59227"/>
          </a:solidFill>
        </p:spPr>
        <p:txBody>
          <a:bodyPr>
            <a:normAutofit/>
          </a:bodyPr>
          <a:lstStyle/>
          <a:p>
            <a:endParaRPr lang="en-US" sz="4000" dirty="0">
              <a:latin typeface="Gilroy ExtraBold"/>
              <a:cs typeface="Gilroy ExtraBold"/>
            </a:endParaRPr>
          </a:p>
          <a:p>
            <a:r>
              <a:rPr lang="en-US" sz="4000" dirty="0">
                <a:latin typeface="Gilroy ExtraBold"/>
                <a:cs typeface="Gilroy ExtraBold"/>
              </a:rPr>
              <a:t>	</a:t>
            </a:r>
            <a:r>
              <a:rPr lang="en-US" sz="4000" dirty="0">
                <a:solidFill>
                  <a:schemeClr val="bg1"/>
                </a:solidFill>
                <a:latin typeface="Gilroy ExtraBold"/>
                <a:cs typeface="Gilroy ExtraBold"/>
              </a:rPr>
              <a:t>Get ready to visit...</a:t>
            </a: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</p:txBody>
      </p:sp>
      <p:pic>
        <p:nvPicPr>
          <p:cNvPr id="9" name="Picture 8" descr="WCL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13" y="2088883"/>
            <a:ext cx="3463652" cy="1147532"/>
          </a:xfrm>
          <a:prstGeom prst="rect">
            <a:avLst/>
          </a:prstGeom>
        </p:spPr>
      </p:pic>
      <p:pic>
        <p:nvPicPr>
          <p:cNvPr id="10" name="Picture 9" descr="WUL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97" y="3730489"/>
            <a:ext cx="4088083" cy="11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44886" y="0"/>
            <a:ext cx="5799114" cy="6858000"/>
          </a:xfrm>
          <a:solidFill>
            <a:srgbClr val="B5D045"/>
          </a:solidFill>
        </p:spPr>
        <p:txBody>
          <a:bodyPr>
            <a:normAutofit/>
          </a:bodyPr>
          <a:lstStyle/>
          <a:p>
            <a:endParaRPr lang="en-US" sz="4000" dirty="0">
              <a:latin typeface="Gilroy ExtraBold"/>
              <a:cs typeface="Gilroy ExtraBold"/>
            </a:endParaRPr>
          </a:p>
          <a:p>
            <a:r>
              <a:rPr lang="en-US" sz="4000" dirty="0">
                <a:latin typeface="Gilroy ExtraBold"/>
                <a:cs typeface="Gilroy ExtraBold"/>
              </a:rPr>
              <a:t>	</a:t>
            </a:r>
            <a:r>
              <a:rPr lang="en-US" sz="4000" dirty="0">
                <a:solidFill>
                  <a:schemeClr val="bg1"/>
                </a:solidFill>
                <a:latin typeface="Gilroy ExtraBold"/>
                <a:cs typeface="Gilroy ExtraBold"/>
              </a:rPr>
              <a:t>Before you visit</a:t>
            </a:r>
          </a:p>
          <a:p>
            <a:endParaRPr lang="en-US" sz="2000" dirty="0">
              <a:solidFill>
                <a:schemeClr val="bg1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Check out what’s going on at the event by visiting </a:t>
            </a:r>
            <a:r>
              <a:rPr lang="en-US" sz="2000" b="1" u="sng" dirty="0">
                <a:solidFill>
                  <a:schemeClr val="bg1"/>
                </a:solidFill>
                <a:latin typeface="Gilroy Medium"/>
                <a:cs typeface="Gilroy Medium"/>
                <a:sym typeface="Wingding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WhatLive.co.uk</a:t>
            </a:r>
            <a:r>
              <a:rPr lang="en-US" sz="2000" b="1" u="sng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Think about the questions you’d like to ask </a:t>
            </a:r>
            <a:r>
              <a:rPr lang="en-US" sz="2000" dirty="0" err="1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uni</a:t>
            </a:r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reps, apprenticeship providers and careers advisers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Note down the times of any talks you’d like to watch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Sign up to the </a:t>
            </a:r>
            <a:r>
              <a:rPr lang="en-US" sz="2000" b="1" dirty="0">
                <a:solidFill>
                  <a:schemeClr val="bg1"/>
                </a:solidFill>
                <a:latin typeface="Gilroy Medium"/>
                <a:cs typeface="Gilroy Medium"/>
                <a:sym typeface="Wingding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Next?</a:t>
            </a:r>
            <a:r>
              <a:rPr lang="en-US" sz="2000" b="1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newsletter for the latest updates about the event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Follow the event on social media: #WhatLive</a:t>
            </a:r>
            <a:b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</a:br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         What Next?                    @WhatCareerLive</a:t>
            </a:r>
            <a:b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</a:br>
            <a:br>
              <a:rPr lang="en-US" sz="20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</a:br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</p:txBody>
      </p:sp>
      <p:pic>
        <p:nvPicPr>
          <p:cNvPr id="2" name="Picture 1" descr="Show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344886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C83F8-8A95-B743-9258-444DB269A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334488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FBF99A-CCD9-6743-BD02-AED431C93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078" y="5383460"/>
            <a:ext cx="922614" cy="438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516BE8-ED9A-9B44-AE68-F8940FB83D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9435" y="5320070"/>
            <a:ext cx="361950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w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173"/>
            <a:ext cx="3344886" cy="6874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ED697-6B93-7D46-9225-1DDEA6BF9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8357" y="0"/>
            <a:ext cx="4263242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44886" y="0"/>
            <a:ext cx="5799114" cy="6858000"/>
          </a:xfrm>
          <a:solidFill>
            <a:srgbClr val="F59227"/>
          </a:solidFill>
        </p:spPr>
        <p:txBody>
          <a:bodyPr>
            <a:normAutofit/>
          </a:bodyPr>
          <a:lstStyle/>
          <a:p>
            <a:endParaRPr lang="en-US" sz="4000" dirty="0">
              <a:latin typeface="Gilroy ExtraBold"/>
              <a:cs typeface="Gilroy ExtraBold"/>
            </a:endParaRPr>
          </a:p>
          <a:p>
            <a:r>
              <a:rPr lang="en-US" sz="4000" dirty="0">
                <a:latin typeface="Gilroy ExtraBold"/>
                <a:cs typeface="Gilroy ExtraBold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Gilroy ExtraBold"/>
                <a:cs typeface="Gilroy ExtraBold"/>
              </a:rPr>
              <a:t>Sample questions for 	companies on the day</a:t>
            </a:r>
          </a:p>
          <a:p>
            <a:endParaRPr lang="en-US" sz="2000" dirty="0">
              <a:solidFill>
                <a:schemeClr val="bg1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does your company do?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careers do you offer?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qualifications do I need?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training and apprenticeships are available?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Where is the apprenticeship based?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would I do in an average day?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Where could I be in 5 years’ time?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How much can I earn?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How do I apply for an apprenticeship with you?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How can I make my application stand out?</a:t>
            </a: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  <a:sym typeface="Wingdings"/>
            </a:endParaRPr>
          </a:p>
          <a:p>
            <a:endParaRPr lang="en-US" sz="2000" dirty="0">
              <a:solidFill>
                <a:schemeClr val="bg1"/>
              </a:solidFill>
              <a:latin typeface="Gilroy Medium"/>
              <a:cs typeface="Gilroy Medium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162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0"/>
            <a:ext cx="6046363" cy="6858000"/>
          </a:xfrm>
          <a:solidFill>
            <a:srgbClr val="B5D045"/>
          </a:solidFill>
        </p:spPr>
        <p:txBody>
          <a:bodyPr>
            <a:normAutofit/>
          </a:bodyPr>
          <a:lstStyle/>
          <a:p>
            <a:endParaRPr lang="en-US" sz="4000" dirty="0">
              <a:latin typeface="Gilroy ExtraBold"/>
              <a:cs typeface="Gilroy ExtraBold"/>
            </a:endParaRPr>
          </a:p>
          <a:p>
            <a:r>
              <a:rPr lang="en-US" sz="4000" dirty="0">
                <a:latin typeface="Gilroy ExtraBold"/>
                <a:cs typeface="Gilroy ExtraBold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Gilroy ExtraBold"/>
                <a:cs typeface="Gilroy ExtraBold"/>
              </a:rPr>
              <a:t>Sample questions for 	universities on the day</a:t>
            </a:r>
          </a:p>
          <a:p>
            <a:endParaRPr lang="en-US" sz="2000" dirty="0">
              <a:solidFill>
                <a:schemeClr val="bg1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grades do need for this course?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do you look for in an application</a:t>
            </a:r>
            <a:b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</a:b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and personal statement?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Do you hold interviews or is selection</a:t>
            </a:r>
            <a:b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</a:b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based on UCAS application?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Is it a campus university?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Where is the university located?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is student accommodation like?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sports societies are available?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How many hours per week are involved in this course?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How will this course make me more employable?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What have previous students gone on</a:t>
            </a:r>
            <a:b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</a:b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to do after graduating? </a:t>
            </a:r>
          </a:p>
        </p:txBody>
      </p:sp>
      <p:pic>
        <p:nvPicPr>
          <p:cNvPr id="3" name="Picture 2" descr="Show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362" y="0"/>
            <a:ext cx="30976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B21CE-93DE-5B48-9C76-DC266F9FF0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361" y="0"/>
            <a:ext cx="3097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2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D87E4-2C45-5A45-BBE3-8B200F488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572000" cy="138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E7D4A-0CF7-2045-9367-7FB10CA53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"/>
            <a:ext cx="4572000" cy="138176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381760"/>
            <a:ext cx="9144000" cy="4094480"/>
          </a:xfrm>
          <a:solidFill>
            <a:srgbClr val="F59227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ilroy ExtraBold"/>
                <a:cs typeface="Gilroy ExtraBold"/>
              </a:rPr>
              <a:t>	Our final top tips</a:t>
            </a:r>
            <a:br>
              <a:rPr lang="en-US" sz="3600" dirty="0">
                <a:solidFill>
                  <a:srgbClr val="FFFFFF"/>
                </a:solidFill>
                <a:latin typeface="Gilroy ExtraBold"/>
                <a:cs typeface="Gilroy ExtraBold"/>
              </a:rPr>
            </a:br>
            <a:endParaRPr lang="en-US" sz="2000" dirty="0">
              <a:solidFill>
                <a:srgbClr val="FFFF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Gilroy"/>
                <a:cs typeface="Gilroy"/>
                <a:sym typeface="Wingdings"/>
              </a:rPr>
              <a:t>Plan</a:t>
            </a: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– before you attend the event make sure you have researched who you want to meet (full exhibitor list on website) and have questions ready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Gilroy"/>
                <a:cs typeface="Gilroy"/>
                <a:sym typeface="Wingdings"/>
              </a:rPr>
              <a:t>Don’t be shy</a:t>
            </a: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– all the exhibitors are there to speak to you about your options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Gilroy"/>
                <a:cs typeface="Gilroy"/>
                <a:sym typeface="Wingdings"/>
              </a:rPr>
              <a:t>Interact</a:t>
            </a: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– exhibitors may have ways you can explore what they do on their stand, have a go and help determine your future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Gilroy"/>
                <a:cs typeface="Gilroy"/>
                <a:sym typeface="Wingdings"/>
              </a:rPr>
              <a:t>Don’t</a:t>
            </a: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 – just collect bags of brochures and leave them forgotten in your room. Take a look at them while the event is fresh in your mind. Consider booking onto a university open day, or researching apprenticeship application deadlines.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BA6E1-1991-C04D-BCA4-55E44A4E1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76240"/>
            <a:ext cx="9144000" cy="13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FA2B1-3ACD-F740-9ED5-0F319E6AA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2" y="3239813"/>
            <a:ext cx="9144001" cy="2997200"/>
          </a:xfrm>
          <a:solidFill>
            <a:srgbClr val="ABCA2A"/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Gilroy ExtraBold"/>
                <a:cs typeface="Gilroy ExtraBold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Gilroy ExtraBold"/>
                <a:cs typeface="Gilroy ExtraBold"/>
              </a:rPr>
              <a:t>Anything else?</a:t>
            </a:r>
            <a:br>
              <a:rPr lang="en-US" sz="3600" dirty="0">
                <a:solidFill>
                  <a:schemeClr val="bg1"/>
                </a:solidFill>
                <a:latin typeface="Gilroy ExtraBold"/>
                <a:cs typeface="Gilroy ExtraBold"/>
              </a:rPr>
            </a:br>
            <a:endParaRPr lang="en-US" sz="2000" dirty="0">
              <a:solidFill>
                <a:schemeClr val="bg1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Bring a notebook, pen and CV if you have one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Take part in the free workshops and listen to the talks on offer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Gilroy Medium"/>
                <a:cs typeface="Gilroy Medium"/>
                <a:sym typeface="Wingdings"/>
              </a:rPr>
              <a:t>Make sure you know where you are meeting your group and at what time to avoid holding everyone up! </a:t>
            </a:r>
          </a:p>
        </p:txBody>
      </p:sp>
    </p:spTree>
    <p:extLst>
      <p:ext uri="{BB962C8B-B14F-4D97-AF65-F5344CB8AC3E}">
        <p14:creationId xmlns:p14="http://schemas.microsoft.com/office/powerpoint/2010/main" val="236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1" cy="6858000"/>
          </a:xfrm>
          <a:solidFill>
            <a:srgbClr val="F59227"/>
          </a:solidFill>
        </p:spPr>
        <p:txBody>
          <a:bodyPr>
            <a:normAutofit/>
          </a:bodyPr>
          <a:lstStyle/>
          <a:p>
            <a:endParaRPr lang="en-US" sz="4000" dirty="0">
              <a:latin typeface="Gilroy ExtraBold"/>
              <a:cs typeface="Gilroy ExtraBold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Gilroy ExtraBold"/>
                <a:cs typeface="Gilroy ExtraBold"/>
              </a:rPr>
              <a:t>See you at the show!</a:t>
            </a: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Gilroy ExtraBold"/>
                <a:cs typeface="Gilroy ExtraBold"/>
              </a:rPr>
              <a:t>WhatLive.co.uk</a:t>
            </a:r>
            <a:endParaRPr lang="en-US" sz="4000" dirty="0">
              <a:solidFill>
                <a:schemeClr val="bg1"/>
              </a:solidFill>
              <a:latin typeface="Gilroy ExtraBold"/>
              <a:cs typeface="Gilroy ExtraBold"/>
            </a:endParaRPr>
          </a:p>
        </p:txBody>
      </p:sp>
      <p:pic>
        <p:nvPicPr>
          <p:cNvPr id="9" name="Picture 8" descr="WCL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36" y="2581467"/>
            <a:ext cx="3463652" cy="1147532"/>
          </a:xfrm>
          <a:prstGeom prst="rect">
            <a:avLst/>
          </a:prstGeom>
        </p:spPr>
      </p:pic>
      <p:pic>
        <p:nvPicPr>
          <p:cNvPr id="10" name="Picture 9" descr="WUL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81467"/>
            <a:ext cx="4343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7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447</Words>
  <Application>Microsoft Macintosh PowerPoint</Application>
  <PresentationFormat>On-screen Show (4:3)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Gilroy</vt:lpstr>
      <vt:lpstr>Gilroy ExtraBold</vt:lpstr>
      <vt:lpstr>Gilroy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Barnes</dc:creator>
  <cp:lastModifiedBy>Toby Simson</cp:lastModifiedBy>
  <cp:revision>25</cp:revision>
  <dcterms:created xsi:type="dcterms:W3CDTF">2019-06-19T13:40:03Z</dcterms:created>
  <dcterms:modified xsi:type="dcterms:W3CDTF">2023-07-03T10:44:35Z</dcterms:modified>
</cp:coreProperties>
</file>